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allav Hing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Pallav Hingu</a:t>
            </a:r>
          </a:p>
        </p:txBody>
      </p:sp>
      <p:sp>
        <p:nvSpPr>
          <p:cNvPr id="152" name="Apple Dark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Apple Dark</a:t>
            </a:r>
          </a:p>
        </p:txBody>
      </p:sp>
      <p:sp>
        <p:nvSpPr>
          <p:cNvPr id="153" name="iOS Gesture Detection App with support for low-light and no-light environmen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iOS Gesture Detection App with support for low-light and no-light environments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</a:t>
            </a:r>
          </a:p>
        </p:txBody>
      </p:sp>
      <p:sp>
        <p:nvSpPr>
          <p:cNvPr id="15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Detecting Hand Gestures using the LiDAR or True Depth camer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Detecting Hand Gestures using the LiDAR or True Depth camera </a:t>
            </a:r>
          </a:p>
          <a:p>
            <a:pPr/>
            <a:r>
              <a:t>“Jelly Switch Simulation” - Detecting specific head gestures</a:t>
            </a:r>
          </a:p>
          <a:p>
            <a:pPr lvl="1"/>
            <a:r>
              <a:t>Extend to work in the dark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Harnessing data from depth sens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Harnessing data from depth sensors</a:t>
            </a:r>
          </a:p>
        </p:txBody>
      </p:sp>
      <p:sp>
        <p:nvSpPr>
          <p:cNvPr id="160" name="Good ligh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Good lighting</a:t>
            </a:r>
          </a:p>
        </p:txBody>
      </p:sp>
      <p:pic>
        <p:nvPicPr>
          <p:cNvPr id="161" name="IMG_5296.jpeg" descr="IMG_529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5097" y="3638857"/>
            <a:ext cx="5995420" cy="799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Original photo taken on phone"/>
          <p:cNvSpPr txBox="1"/>
          <p:nvPr/>
        </p:nvSpPr>
        <p:spPr>
          <a:xfrm>
            <a:off x="5389113" y="12090865"/>
            <a:ext cx="424738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Original photo taken on phone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56857" y="3638857"/>
            <a:ext cx="7956626" cy="799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Image created using pure depth data stream provided by iOS"/>
          <p:cNvSpPr txBox="1"/>
          <p:nvPr/>
        </p:nvSpPr>
        <p:spPr>
          <a:xfrm>
            <a:off x="13013691" y="12090865"/>
            <a:ext cx="84429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created using pure depth data stream provided by 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arnessing data from depth sens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Harnessing data from depth sensors</a:t>
            </a:r>
          </a:p>
        </p:txBody>
      </p:sp>
      <p:sp>
        <p:nvSpPr>
          <p:cNvPr id="167" name="Bad ligh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Bad lighting</a:t>
            </a:r>
          </a:p>
        </p:txBody>
      </p:sp>
      <p:sp>
        <p:nvSpPr>
          <p:cNvPr id="168" name="Original photo taken on phone"/>
          <p:cNvSpPr txBox="1"/>
          <p:nvPr/>
        </p:nvSpPr>
        <p:spPr>
          <a:xfrm>
            <a:off x="5389113" y="12090865"/>
            <a:ext cx="424738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Original photo taken on phone</a:t>
            </a:r>
          </a:p>
        </p:txBody>
      </p:sp>
      <p:sp>
        <p:nvSpPr>
          <p:cNvPr id="169" name="Image created using pure depth data stream provided by iOS"/>
          <p:cNvSpPr txBox="1"/>
          <p:nvPr/>
        </p:nvSpPr>
        <p:spPr>
          <a:xfrm>
            <a:off x="13013691" y="12090865"/>
            <a:ext cx="84429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created using pure depth data stream provided by iOS</a:t>
            </a:r>
          </a:p>
        </p:txBody>
      </p:sp>
      <p:pic>
        <p:nvPicPr>
          <p:cNvPr id="170" name="IMG_5305.jpeg" descr="IMG_53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5097" y="3638857"/>
            <a:ext cx="5995421" cy="7993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7360" y="3241317"/>
            <a:ext cx="7674137" cy="7993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arnessing data from depth sens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Harnessing data from depth sensors</a:t>
            </a:r>
          </a:p>
        </p:txBody>
      </p:sp>
      <p:sp>
        <p:nvSpPr>
          <p:cNvPr id="174" name="NO ligh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 light</a:t>
            </a:r>
          </a:p>
        </p:txBody>
      </p:sp>
      <p:sp>
        <p:nvSpPr>
          <p:cNvPr id="175" name="Original photo taken on phone"/>
          <p:cNvSpPr txBox="1"/>
          <p:nvPr/>
        </p:nvSpPr>
        <p:spPr>
          <a:xfrm>
            <a:off x="5389113" y="12090865"/>
            <a:ext cx="424738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Original photo taken on phone</a:t>
            </a:r>
          </a:p>
        </p:txBody>
      </p:sp>
      <p:sp>
        <p:nvSpPr>
          <p:cNvPr id="176" name="Image created using pure depth data stream provided by iOS"/>
          <p:cNvSpPr txBox="1"/>
          <p:nvPr/>
        </p:nvSpPr>
        <p:spPr>
          <a:xfrm>
            <a:off x="13013691" y="12090865"/>
            <a:ext cx="84429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created using pure depth data stream provided by iOS</a:t>
            </a:r>
          </a:p>
        </p:txBody>
      </p:sp>
      <p:pic>
        <p:nvPicPr>
          <p:cNvPr id="177" name="IMG_5309.jpeg" descr="IMG_530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3658" y="3703604"/>
            <a:ext cx="5898299" cy="7864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55710" y="3703604"/>
            <a:ext cx="7958922" cy="7864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Plans</a:t>
            </a:r>
          </a:p>
        </p:txBody>
      </p:sp>
      <p:sp>
        <p:nvSpPr>
          <p:cNvPr id="18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Complete creating an intial database of depth maps of different gestures being performed…"/>
          <p:cNvSpPr txBox="1"/>
          <p:nvPr>
            <p:ph type="body" sz="half" idx="1"/>
          </p:nvPr>
        </p:nvSpPr>
        <p:spPr>
          <a:xfrm>
            <a:off x="1235288" y="3384844"/>
            <a:ext cx="13724511" cy="8256012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4400"/>
              </a:spcBef>
              <a:defRPr sz="4704"/>
            </a:pPr>
            <a:r>
              <a:t>Complete creating an intial database of depth maps of different gestures being performed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Experiment with various models such as CNNs, 3D-CNNs and PointCNN (may be overkill) in Python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Use Core ML Tools to convert PyTorch or tensor flow models to Core ML Models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Implement into a basic live video feed classification application (similar applications exist with different models being used)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755" y="7660250"/>
            <a:ext cx="9096585" cy="6107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</a:t>
            </a:r>
          </a:p>
        </p:txBody>
      </p:sp>
      <p:sp>
        <p:nvSpPr>
          <p:cNvPr id="186" name="Head Track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Head Tracking</a:t>
            </a:r>
          </a:p>
        </p:txBody>
      </p:sp>
      <p:sp>
        <p:nvSpPr>
          <p:cNvPr id="187" name="Initial changing colours based on face tracking…"/>
          <p:cNvSpPr txBox="1"/>
          <p:nvPr>
            <p:ph type="body" sz="quarter" idx="1"/>
          </p:nvPr>
        </p:nvSpPr>
        <p:spPr>
          <a:xfrm>
            <a:off x="15730494" y="4248504"/>
            <a:ext cx="7447006" cy="8256012"/>
          </a:xfrm>
          <a:prstGeom prst="rect">
            <a:avLst/>
          </a:prstGeom>
        </p:spPr>
        <p:txBody>
          <a:bodyPr/>
          <a:lstStyle/>
          <a:p>
            <a:pPr/>
            <a:r>
              <a:t>Initial changing colours based on face tracking </a:t>
            </a:r>
          </a:p>
          <a:p>
            <a:pPr/>
            <a:r>
              <a:t>Uses Apple APIs to allow for usage of a combination of LiDAR and image data</a:t>
            </a:r>
          </a:p>
          <a:p>
            <a:pPr/>
            <a:r>
              <a:t>Recenter button to reset drift when phone has been moved</a:t>
            </a:r>
          </a:p>
        </p:txBody>
      </p:sp>
      <p:pic>
        <p:nvPicPr>
          <p:cNvPr id="188" name="Movie on 23-02-2024 at 10.37.export.mov" descr="Movie on 23-02-2024 at 10.37.export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56863" y="3804510"/>
            <a:ext cx="1371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93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